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398</TotalTime>
  <Words>877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Свобода слова в Кыргызстане. Этика и стандарты. </vt:lpstr>
      <vt:lpstr>Из анонса к отчету по ИМУ - 2013</vt:lpstr>
      <vt:lpstr>Динамика изменений параметров индекса медиа устойчивости в КР за 2008-2012гг. </vt:lpstr>
      <vt:lpstr>Исследовательские оценки соблюдения профессиональных стандартов и журналистской этики в КР </vt:lpstr>
      <vt:lpstr>Оценки соблюдения профессиональных стандартов и журналистской этики в КР, данные участниками панельной дискуссии по ИМУ -2012</vt:lpstr>
      <vt:lpstr>Соотношение авторских материалов и «редакционной» информации</vt:lpstr>
      <vt:lpstr>Презентация PowerPoint</vt:lpstr>
      <vt:lpstr>Презентация PowerPoint</vt:lpstr>
      <vt:lpstr>Нейтральность \ предубеждение публикаций по теме </vt:lpstr>
      <vt:lpstr>Указание источника информации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Свобода слова в Кыргызстане. Этика и стандарты.</dc:title>
  <dc:creator>User</dc:creator>
  <cp:lastModifiedBy>art</cp:lastModifiedBy>
  <cp:revision>14</cp:revision>
  <dcterms:created xsi:type="dcterms:W3CDTF">2013-11-04T10:35:32Z</dcterms:created>
  <dcterms:modified xsi:type="dcterms:W3CDTF">2013-11-14T08:55:58Z</dcterms:modified>
</cp:coreProperties>
</file>